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9" r:id="rId5"/>
    <p:sldId id="268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73" r:id="rId15"/>
    <p:sldId id="272" r:id="rId16"/>
    <p:sldId id="270" r:id="rId17"/>
    <p:sldId id="271" r:id="rId18"/>
    <p:sldId id="274" r:id="rId19"/>
    <p:sldId id="27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B83-02F3-5F73-70CF-13B4C4A6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BB303-E659-CC86-1700-F2320AF5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2EEE7-191E-9C85-5B8F-E8CC50C7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9AF5B-8354-A4D9-A518-D9B42295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AA772-7A9A-3D42-741C-3AD1FD7D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6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971B-B8A3-424A-C88F-0446E161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8A892-39B9-A78E-F85E-3889B496B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9A59-096F-3F69-311A-634FD9AC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CA76-4F12-C50D-74A6-0E247AF2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BD63-5A2A-D132-ED88-FCF1F0CD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02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B4B7D-7780-B02A-0D17-6F5AC225FA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04C82-94AE-E3C1-2261-F7859910E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96204-B8F5-1847-1F10-7DAA100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9DCF6-68BC-249A-5303-6C9FE298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46B86-A0EC-2F24-F649-B3562C60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20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9467-60DA-B372-58E1-29BBFC5A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294A-71BF-8504-D8C6-60390EF95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72EB-45A7-82DC-B7CE-D3F2B960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825A-DEF6-8928-3659-4950359A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7741-777D-47CD-186A-EE3FF87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02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5FA1-34C2-1819-44B8-3A32C69A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B1C97-A637-94B5-89FB-CE6035DB0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15BF-DADF-452B-B80E-C59DC308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3781E-92F6-1FB1-0802-094FE7BC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AF06-4BF9-3FE1-300D-381FC5CF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15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DBA0-7BBC-DED7-0E0E-9403AE9C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626F-71B1-8ED5-23AA-EBB5C4380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D836E-C24B-DE83-3B26-5B75C26F9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67F53-8932-EF62-EF96-77646CB1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466B-239B-3FBD-028C-CC41226F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79A31-B7D9-24CC-4574-E45C0A84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11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94F9-091F-2DCC-25FA-980A802D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495BB-E415-8390-AE44-99C3EB99A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F0342-9908-866D-76D6-9DE82585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F907-B2EB-712A-4FF7-5F79908177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D5F43-3AF8-B99F-85C4-AE2D86F28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FF7DC-7DC6-5663-EDA8-6490DB37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A2768-7E6D-B649-2E15-7F420337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AD50B-4ADF-FB2F-7F8A-C4F83ADD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76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69B2-E70F-5A68-3565-B9BAA925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BED26-2292-B00E-E3E0-A4C00988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D9877-371F-E8A9-A13D-14E9C264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E039E-0176-87C5-7B9C-A5611A65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7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5C48D-2EFF-6F75-7CC2-24AED3EE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13DD8-44C2-164F-184C-ED9BA838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56AA9-4348-00EC-F68C-B55EE18D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40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0654-08C8-FB1A-83C2-1658A641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623-C03E-4A8B-8F2B-62E4E7DF9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10B14-A84C-21D5-69CE-CE892174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EB830-37CB-E697-4C4E-40E35867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1CFB-3FE3-A25E-CD0E-3DA84E77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5E60D-8AC9-C369-1A60-CF1D90B6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69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EEA8-B60D-6F7F-ECD6-C8511E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2B336-A602-3D7E-14A2-6A076BBBA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23639-28B6-773F-084D-D005B151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F70FD-E28A-7749-B395-04B909FE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58103-E622-F923-E22B-9A5A99C4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CB059-60D7-4C92-8FB0-14716846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9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0D2AC-19E5-7092-20F7-207CBAF5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43EBB-11EC-6C71-4611-3D3B463C1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422D-52FD-D610-E0FD-837EB4406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4A63E-4AFD-42DF-879C-4E7ECE0416F0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9967A-E0A8-6860-E6BB-76B76D48A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8D99-CD2A-0B24-5CFA-2543E969C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CABF6-3BF8-4E66-ABEB-4242C40C83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35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A0A9-D94E-05D8-FEE1-AEDF21075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C7A1F-443E-88D0-984C-537993A40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72B6B-E7D9-DC5D-27A4-8CEEEFAA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6A0BE-E1A2-823E-C25A-6C7C6B8E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3"/>
            <a:ext cx="12191999" cy="68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9F2A5-07B3-355F-08BC-CFC008F0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66" y="-1"/>
            <a:ext cx="122381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BA6CA-4934-5CF0-5226-D9702EF5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7F247-EC05-723B-BCC1-81B3A9A5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560"/>
            <a:ext cx="12191999" cy="68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5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3099F-666B-E89A-256D-F0770F46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42" y="0"/>
            <a:ext cx="1224428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EBC2A-DF5C-6FF6-9130-953D9DF7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2" y="1331539"/>
            <a:ext cx="11224096" cy="50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1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622FD-5BE8-8388-EBAE-B3712165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48" y="0"/>
            <a:ext cx="12302766" cy="687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912BA-BD31-54F0-68CC-83652B78A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4" y="1296521"/>
            <a:ext cx="11214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CD4D4-3EA6-3086-6C8E-A908E608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72" y="0"/>
            <a:ext cx="123363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9B193-E5CE-15B0-3555-35932EC7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" y="1394010"/>
            <a:ext cx="10372166" cy="48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9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E34A6-07CC-7E2D-A012-FF383501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5" y="0"/>
            <a:ext cx="1227221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0197-DA8E-653F-9B74-052A0C923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86" y="1454524"/>
            <a:ext cx="9944100" cy="47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E8B29-36CC-BCE8-BB4A-A7323E47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68" y="0"/>
            <a:ext cx="1228013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E276C-4B1A-F97C-855F-794C8F09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4" r="66" b="5360"/>
          <a:stretch/>
        </p:blipFill>
        <p:spPr>
          <a:xfrm>
            <a:off x="875179" y="1093694"/>
            <a:ext cx="10647054" cy="56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F5ED9-E5C4-A846-23A7-8B808420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30" y="0"/>
            <a:ext cx="123102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F7047-C818-89E9-75AD-995ECBB6D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38" t="9804" r="-9216" b="7189"/>
          <a:stretch/>
        </p:blipFill>
        <p:spPr>
          <a:xfrm>
            <a:off x="-1246094" y="977154"/>
            <a:ext cx="13949082" cy="56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1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3C78B-4D8E-56CB-C437-9697BA91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66" y="0"/>
            <a:ext cx="1221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6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7AEE0-5924-5485-4E30-676A6F3E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3"/>
          <a:stretch/>
        </p:blipFill>
        <p:spPr>
          <a:xfrm>
            <a:off x="-32227" y="0"/>
            <a:ext cx="12322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8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AB31E-F3FC-264D-6E76-FD4E0667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2" y="0"/>
            <a:ext cx="1220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45329-098A-66FD-10A2-0AB1525D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66" y="0"/>
            <a:ext cx="1230613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DC9BB-8762-004C-6494-0DA22B932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64" y="1164724"/>
            <a:ext cx="10623177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47333-6C92-630B-D8F0-C91CDF1F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36" y="0"/>
            <a:ext cx="122428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63748-0C9C-0A90-415A-60F6ADC2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43" y="1475840"/>
            <a:ext cx="1022651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D6F50-3970-8F5D-4E6E-9623EDA0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18"/>
            <a:ext cx="12191999" cy="68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6F954-9E63-E524-2DF8-0C041F8D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9" y="0"/>
            <a:ext cx="12200319" cy="68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14DBF-06B9-48FD-6212-0EE8B2EA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05" y="0"/>
            <a:ext cx="12214905" cy="68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3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29800-6A07-B4CE-041D-B3FAFC2F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177" y="0"/>
            <a:ext cx="123403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41E61-D57C-5D9C-20EB-A921AF7C2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t="4124" r="4151" b="3717"/>
          <a:stretch/>
        </p:blipFill>
        <p:spPr>
          <a:xfrm>
            <a:off x="1846729" y="1048870"/>
            <a:ext cx="9897035" cy="56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Chintan Detroja</dc:creator>
  <cp:lastModifiedBy>Chintan Detroja</cp:lastModifiedBy>
  <cp:revision>9</cp:revision>
  <dcterms:created xsi:type="dcterms:W3CDTF">2023-11-02T09:23:54Z</dcterms:created>
  <dcterms:modified xsi:type="dcterms:W3CDTF">2023-11-03T06:42:39Z</dcterms:modified>
</cp:coreProperties>
</file>